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6C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9EA1E-98C4-4A2E-AAC3-800E357DC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4" y="1517904"/>
            <a:ext cx="9144000" cy="279806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6B1FA-5AE6-4D57-B37B-4AA021600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04" y="4572000"/>
            <a:ext cx="9144000" cy="152704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49B66-DBC3-45EE-A6E1-DE10A6C18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7/9/2021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1085F0-1967-4B4F-9824-58E9F2E05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AEDEE5-31B5-4868-8C16-47FF43E2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500230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F9454-6F74-46A8-B299-4AF451BFB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F55CA9-A0BD-4609-9307-BAF987B26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E4293-851E-4FA2-BFF2-B646A4236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907F5-F26D-4A91-8D70-AB54F8B43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ACBD8-D942-449E-A2B8-358CD1365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99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A50897-0C2E-420B-9A38-A8D5C1D7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50317" y="1517904"/>
            <a:ext cx="2220731" cy="45467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DB2173-32A5-4677-A08F-DAB8FD430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17904" y="1517904"/>
            <a:ext cx="6562553" cy="45467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B124D-B801-4A6A-9DAF-EBC1B98FE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AF8DF-2544-45A5-B62B-BB7948FC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C232D-131E-4BE6-8E2E-BAF5A3084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516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5BB2-C09C-49B0-BAFA-DE1801CD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47C21-944D-47FE-9519-A25518837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E36D-6B7B-4D5E-831E-34A4286D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D668-6E19-425C-88F7-AF422066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5C53-CF7C-4936-9E35-1BEBD6836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78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46C78-A717-4E1F-A742-FD5AECA03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1270D-CCAE-4437-A0C0-052D111DF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4572000"/>
            <a:ext cx="91440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F006A-7EEE-4DB0-8F92-D34C0D46C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3F2ED-2B0E-44A9-8603-286CA0634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D801C-6B4E-40B6-9D6E-55819226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592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46AA-9418-4C3E-901B-8E2806122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97482-2CA6-4707-976E-6FD4B57BFE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7904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09652-DD12-479C-B639-9452CBA8C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6792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EC7A6-AFB1-4989-A0B4-B422D5B2C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7/9/2021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D2117C-B497-4647-A66B-1887750FB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8C7AF-5092-416B-B61C-F41D3C57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578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6792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6792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20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32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071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1F683-796D-458C-9B32-A385D604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1F0BD-641B-4148-BCB3-2704218C8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0952" y="1517904"/>
            <a:ext cx="5330952" cy="45811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8C843-B846-4456-9720-71B7D4FF4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A3A03-31BD-4E7E-879A-A1C71849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39078-7D38-4851-A363-B6BC179A5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1FF25E-A25D-47AA-94EB-580A74F01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966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E83B4-9B31-4F73-9767-163636522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7CFC30-8163-47A0-A97F-3F2C3A3BE7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49240" y="764032"/>
            <a:ext cx="6089904" cy="5330952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1B390-0C23-466E-987C-26420A5F0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9CA7C-B9D0-4A72-8061-1E02AA15F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7/9/2021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EFC84-C9FE-4BFA-9B4E-4516A1362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1A469-3EFC-4F94-8482-378582E1C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599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1D84C-7934-4E5B-B6E4-A1D6EC299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344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A990F-40AC-447A-964A-840C94A64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2971800"/>
            <a:ext cx="9144000" cy="3127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832A1-FFBA-48B6-B2D0-E5414F128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805672" y="6400800"/>
            <a:ext cx="18653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7/9/2021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33EC1-4EE2-4453-841C-CFDFE7089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BA78-E732-44EF-BA0B-FC42F7931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9648" y="6400800"/>
            <a:ext cx="5303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</a:extLst>
          </p:cNvPr>
          <p:cNvSpPr/>
          <p:nvPr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690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42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914400" rtl="0" eaLnBrk="1" latinLnBrk="0" hangingPunct="1">
        <a:lnSpc>
          <a:spcPct val="105000"/>
        </a:lnSpc>
        <a:spcBef>
          <a:spcPts val="900"/>
        </a:spcBef>
        <a:buClr>
          <a:schemeClr val="accent5"/>
        </a:buClr>
        <a:buFont typeface="Avenir Next LT Pro" panose="020B0504020202020204" pitchFamily="34" charset="0"/>
        <a:buChar char="+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0" algn="l" defTabSz="914400" rtl="0" eaLnBrk="1" latinLnBrk="0" hangingPunct="1">
        <a:lnSpc>
          <a:spcPct val="105000"/>
        </a:lnSpc>
        <a:spcBef>
          <a:spcPts val="900"/>
        </a:spcBef>
        <a:buFont typeface="Arial" panose="020B0604020202020204" pitchFamily="34" charset="0"/>
        <a:buNone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40080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05000"/>
        </a:lnSpc>
        <a:spcBef>
          <a:spcPts val="600"/>
        </a:spcBef>
        <a:buFontTx/>
        <a:buNone/>
        <a:defRPr sz="1800" i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86968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eepnote.com/project/StringsFiles-p-qDCKsjSTmCBGqURa71_Q/%2Fnotebook.ipynb#00001-73c88873-4a04-419c-99b9-4f4448a47f78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DFFAB7E-4788-405E-A4D8-B6644AE46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F985A2-1334-4D86-97FF-10FE78059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A18DCC13-43C5-4F32-8176-0A8D8E9268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11495"/>
          <a:stretch/>
        </p:blipFill>
        <p:spPr>
          <a:xfrm>
            <a:off x="20" y="771100"/>
            <a:ext cx="12191977" cy="60869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BD1D744-9969-4FA2-8008-BD8BF5A93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52849" y="473202"/>
            <a:ext cx="3232254" cy="534595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1E294A-4ED2-4817-913B-8B15B99FA3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87561" y="2014683"/>
            <a:ext cx="4312214" cy="1663390"/>
          </a:xfrm>
        </p:spPr>
        <p:txBody>
          <a:bodyPr>
            <a:normAutofit fontScale="90000"/>
          </a:bodyPr>
          <a:lstStyle/>
          <a:p>
            <a:pPr algn="l"/>
            <a:r>
              <a:rPr lang="en-US" sz="4800" dirty="0">
                <a:solidFill>
                  <a:schemeClr val="bg1"/>
                </a:solidFill>
              </a:rPr>
              <a:t>IMDB</a:t>
            </a:r>
            <a:br>
              <a:rPr lang="en-US" sz="4800" dirty="0">
                <a:solidFill>
                  <a:schemeClr val="bg1"/>
                </a:solidFill>
              </a:rPr>
            </a:br>
            <a:r>
              <a:rPr lang="en-US" sz="4800" dirty="0">
                <a:solidFill>
                  <a:schemeClr val="bg1"/>
                </a:solidFill>
              </a:rPr>
              <a:t>Top Rated Action Movies</a:t>
            </a:r>
            <a:endParaRPr lang="tr-TR" sz="48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54ECD5-CC85-472F-B27B-CC686D4E85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64573" y="3712191"/>
            <a:ext cx="4392745" cy="554115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</a:rPr>
              <a:t>Properly prepared </a:t>
            </a:r>
            <a:endParaRPr lang="tr-TR" sz="2000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405C39-82C2-4B81-A1E6-CD5A3025DCE9}"/>
              </a:ext>
            </a:extLst>
          </p:cNvPr>
          <p:cNvSpPr txBox="1"/>
          <p:nvPr/>
        </p:nvSpPr>
        <p:spPr>
          <a:xfrm>
            <a:off x="5250703" y="5246938"/>
            <a:ext cx="61912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C03030"/>
                </a:solidFill>
                <a:effectLst/>
                <a:latin typeface="Roboto Mono"/>
              </a:rPr>
              <a:t>Team: </a:t>
            </a:r>
            <a:r>
              <a:rPr lang="en-US" b="0" dirty="0" err="1">
                <a:solidFill>
                  <a:srgbClr val="C03030"/>
                </a:solidFill>
                <a:effectLst/>
                <a:latin typeface="Roboto Mono"/>
              </a:rPr>
              <a:t>Afhy,uday,isi</a:t>
            </a:r>
            <a:r>
              <a:rPr lang="en-US" dirty="0">
                <a:solidFill>
                  <a:srgbClr val="C03030"/>
                </a:solidFill>
                <a:latin typeface="Roboto Mono"/>
              </a:rPr>
              <a:t>, </a:t>
            </a:r>
            <a:r>
              <a:rPr lang="en-US" dirty="0" err="1">
                <a:solidFill>
                  <a:srgbClr val="C03030"/>
                </a:solidFill>
                <a:latin typeface="Roboto Mono"/>
              </a:rPr>
              <a:t>reddy,remre</a:t>
            </a:r>
            <a:endParaRPr lang="tr-TR" b="0" dirty="0">
              <a:solidFill>
                <a:srgbClr val="000000"/>
              </a:solidFill>
              <a:effectLst/>
              <a:latin typeface="Roboto Mono"/>
            </a:endParaRPr>
          </a:p>
        </p:txBody>
      </p:sp>
    </p:spTree>
    <p:extLst>
      <p:ext uri="{BB962C8B-B14F-4D97-AF65-F5344CB8AC3E}">
        <p14:creationId xmlns:p14="http://schemas.microsoft.com/office/powerpoint/2010/main" val="1268001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62000">
              <a:srgbClr val="FFC000"/>
            </a:gs>
            <a:gs pos="74000">
              <a:srgbClr val="FF0000">
                <a:alpha val="72000"/>
              </a:srgbClr>
            </a:gs>
            <a:gs pos="83000">
              <a:srgbClr val="FF0000">
                <a:alpha val="76000"/>
              </a:srgbClr>
            </a:gs>
            <a:gs pos="95000">
              <a:srgbClr val="FF0000">
                <a:alpha val="81000"/>
              </a:srgb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E82C-288A-4433-9657-44D6D7BD9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Link of the Python Code</a:t>
            </a: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5FC95-44EC-4C60-908A-7CE707C65C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971800"/>
            <a:ext cx="11968480" cy="3127248"/>
          </a:xfrm>
        </p:spPr>
        <p:txBody>
          <a:bodyPr/>
          <a:lstStyle/>
          <a:p>
            <a:pPr marL="0" indent="0" algn="ctr">
              <a:buNone/>
            </a:pPr>
            <a:r>
              <a:rPr lang="tr-TR" sz="2000" dirty="0">
                <a:solidFill>
                  <a:schemeClr val="tx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https://deepnote.com/project/StringsFiles-p-qDCKsjSTmCBGqURa71_Q/%2Fnotebook.ipynb#00001-73c88873-4a04-419c-99b9-4f4448a47f78</a:t>
            </a:r>
            <a:endParaRPr lang="en-US" sz="2000" dirty="0">
              <a:solidFill>
                <a:schemeClr val="tx2"/>
              </a:solidFill>
            </a:endParaRPr>
          </a:p>
          <a:p>
            <a:endParaRPr lang="en-US" dirty="0"/>
          </a:p>
          <a:p>
            <a:endParaRPr lang="en-US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633218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62000">
              <a:srgbClr val="FFC000"/>
            </a:gs>
            <a:gs pos="74000">
              <a:srgbClr val="FF0000">
                <a:alpha val="72000"/>
              </a:srgbClr>
            </a:gs>
            <a:gs pos="83000">
              <a:srgbClr val="FF0000">
                <a:alpha val="76000"/>
              </a:srgbClr>
            </a:gs>
            <a:gs pos="95000">
              <a:srgbClr val="FF0000">
                <a:alpha val="81000"/>
              </a:srgb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E82C-288A-4433-9657-44D6D7BD9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4497" y="329692"/>
            <a:ext cx="10387805" cy="54432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b="0" dirty="0">
                <a:solidFill>
                  <a:schemeClr val="tx2"/>
                </a:solidFill>
                <a:effectLst/>
                <a:latin typeface="Roboto Mono"/>
              </a:rPr>
              <a:t>Most Common </a:t>
            </a:r>
            <a:r>
              <a:rPr lang="en-US" sz="3600" dirty="0">
                <a:solidFill>
                  <a:schemeClr val="tx2"/>
                </a:solidFill>
                <a:latin typeface="Roboto Mono"/>
              </a:rPr>
              <a:t>Y</a:t>
            </a:r>
            <a:r>
              <a:rPr lang="en-US" sz="3600" b="0" dirty="0">
                <a:solidFill>
                  <a:schemeClr val="tx2"/>
                </a:solidFill>
                <a:effectLst/>
                <a:latin typeface="Roboto Mono"/>
              </a:rPr>
              <a:t>ears of Release in Top 100 Action Films</a:t>
            </a:r>
            <a:br>
              <a:rPr lang="en-US" b="0" dirty="0">
                <a:solidFill>
                  <a:srgbClr val="000000"/>
                </a:solidFill>
                <a:effectLst/>
                <a:latin typeface="Roboto Mono"/>
              </a:rPr>
            </a:b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5FC95-44EC-4C60-908A-7CE707C65C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971800"/>
            <a:ext cx="11968480" cy="312724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tr-T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1305C9-A009-42F4-B75F-F63AA557EB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249" y="1088644"/>
            <a:ext cx="9462302" cy="576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749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62000">
              <a:srgbClr val="FFC000"/>
            </a:gs>
            <a:gs pos="74000">
              <a:srgbClr val="FF0000">
                <a:alpha val="72000"/>
              </a:srgbClr>
            </a:gs>
            <a:gs pos="83000">
              <a:srgbClr val="FF0000">
                <a:alpha val="76000"/>
              </a:srgbClr>
            </a:gs>
            <a:gs pos="95000">
              <a:srgbClr val="FF0000">
                <a:alpha val="81000"/>
              </a:srgb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E82C-288A-4433-9657-44D6D7BD9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375" y="544322"/>
            <a:ext cx="10206830" cy="1344168"/>
          </a:xfrm>
        </p:spPr>
        <p:txBody>
          <a:bodyPr/>
          <a:lstStyle/>
          <a:p>
            <a:pPr algn="ctr"/>
            <a:r>
              <a:rPr lang="tr-TR" b="0" dirty="0">
                <a:solidFill>
                  <a:schemeClr val="tx2"/>
                </a:solidFill>
                <a:effectLst/>
                <a:latin typeface="Roboto Mono"/>
              </a:rPr>
              <a:t>IMDB User Rating</a:t>
            </a:r>
            <a:br>
              <a:rPr lang="tr-TR" b="0" dirty="0">
                <a:solidFill>
                  <a:srgbClr val="000000"/>
                </a:solidFill>
                <a:effectLst/>
                <a:latin typeface="Roboto Mono"/>
              </a:rPr>
            </a:br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5FC95-44EC-4C60-908A-7CE707C65C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971800"/>
            <a:ext cx="11968480" cy="312724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tr-T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A64C54-1B71-4D26-93B5-97B43ACFF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730" y="1353951"/>
            <a:ext cx="8056993" cy="550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941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62000">
              <a:srgbClr val="FFC000"/>
            </a:gs>
            <a:gs pos="74000">
              <a:srgbClr val="FF0000">
                <a:alpha val="72000"/>
              </a:srgbClr>
            </a:gs>
            <a:gs pos="83000">
              <a:srgbClr val="FF0000">
                <a:alpha val="76000"/>
              </a:srgbClr>
            </a:gs>
            <a:gs pos="95000">
              <a:srgbClr val="FF0000">
                <a:alpha val="81000"/>
              </a:srgb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BE82C-288A-4433-9657-44D6D7BD9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9205" y="544322"/>
            <a:ext cx="9144000" cy="1344168"/>
          </a:xfrm>
        </p:spPr>
        <p:txBody>
          <a:bodyPr/>
          <a:lstStyle/>
          <a:p>
            <a:endParaRPr lang="tr-T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5FC95-44EC-4C60-908A-7CE707C65C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971800"/>
            <a:ext cx="11968480" cy="312724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tr-T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0202E7-32FD-44D6-9396-790247DAA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122" y="916306"/>
            <a:ext cx="6810503" cy="5607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425687"/>
      </p:ext>
    </p:extLst>
  </p:cSld>
  <p:clrMapOvr>
    <a:masterClrMapping/>
  </p:clrMapOvr>
</p:sld>
</file>

<file path=ppt/theme/theme1.xml><?xml version="1.0" encoding="utf-8"?>
<a:theme xmlns:a="http://schemas.openxmlformats.org/drawingml/2006/main" name="PrismaticVTI">
  <a:themeElements>
    <a:clrScheme name="AnalogousFromDarkSeedLeftStep">
      <a:dk1>
        <a:srgbClr val="000000"/>
      </a:dk1>
      <a:lt1>
        <a:srgbClr val="FFFFFF"/>
      </a:lt1>
      <a:dk2>
        <a:srgbClr val="36291F"/>
      </a:dk2>
      <a:lt2>
        <a:srgbClr val="E6E2E8"/>
      </a:lt2>
      <a:accent1>
        <a:srgbClr val="51B620"/>
      </a:accent1>
      <a:accent2>
        <a:srgbClr val="87AF13"/>
      </a:accent2>
      <a:accent3>
        <a:srgbClr val="B79F21"/>
      </a:accent3>
      <a:accent4>
        <a:srgbClr val="D56817"/>
      </a:accent4>
      <a:accent5>
        <a:srgbClr val="E72A29"/>
      </a:accent5>
      <a:accent6>
        <a:srgbClr val="D51765"/>
      </a:accent6>
      <a:hlink>
        <a:srgbClr val="BF553F"/>
      </a:hlink>
      <a:folHlink>
        <a:srgbClr val="7F7F7F"/>
      </a:folHlink>
    </a:clrScheme>
    <a:fontScheme name="Custom 166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smaticVTI" id="{DA44D624-A564-4DE8-8446-0CD5C485C979}" vid="{8B2B1550-B69C-4156-BAEC-B2E559F94BD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57</Words>
  <Application>Microsoft Office PowerPoint</Application>
  <PresentationFormat>Widescreen</PresentationFormat>
  <Paragraphs>11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Aharoni</vt:lpstr>
      <vt:lpstr>Arial</vt:lpstr>
      <vt:lpstr>Avenir Next LT Pro</vt:lpstr>
      <vt:lpstr>Roboto Mono</vt:lpstr>
      <vt:lpstr>PrismaticVTI</vt:lpstr>
      <vt:lpstr>IMDB Top Rated Action Movies</vt:lpstr>
      <vt:lpstr>The Link of the Python Code</vt:lpstr>
      <vt:lpstr>Most Common Years of Release in Top 100 Action Films </vt:lpstr>
      <vt:lpstr>IMDB User Rating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IMDB Top Rated Action Movies</dc:title>
  <dc:creator>RECEP EMRE BAŞAR</dc:creator>
  <cp:lastModifiedBy>RECEP EMRE BAŞAR</cp:lastModifiedBy>
  <cp:revision>5</cp:revision>
  <dcterms:created xsi:type="dcterms:W3CDTF">2021-07-09T13:56:50Z</dcterms:created>
  <dcterms:modified xsi:type="dcterms:W3CDTF">2021-07-09T15:17:45Z</dcterms:modified>
</cp:coreProperties>
</file>

<file path=docProps/thumbnail.jpeg>
</file>